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500" u="none" kumimoji="0" normalizeH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mplate Presentation"/>
          <p:cNvSpPr txBox="1"/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Title</a:t>
            </a:r>
          </a:p>
        </p:txBody>
      </p:sp>
      <p:sp>
        <p:nvSpPr>
          <p:cNvPr id="14" name="Your name"/>
          <p:cNvSpPr/>
          <p:nvPr>
            <p:ph type="body" sz="quarter" idx="22" hasCustomPrompt="1"/>
          </p:nvPr>
        </p:nvSpPr>
        <p:spPr>
          <a:xfrm>
            <a:off x="773350" y="4429226"/>
            <a:ext cx="11458100" cy="71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Your name</a:t>
            </a:r>
          </a:p>
        </p:txBody>
      </p:sp>
      <p:sp>
        <p:nvSpPr>
          <p:cNvPr id="15" name="Your affiliation"/>
          <p:cNvSpPr/>
          <p:nvPr>
            <p:ph type="body" sz="quarter" idx="23" hasCustomPrompt="1"/>
          </p:nvPr>
        </p:nvSpPr>
        <p:spPr>
          <a:xfrm>
            <a:off x="773350" y="6766027"/>
            <a:ext cx="11458100" cy="71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Your affiliation </a:t>
            </a:r>
          </a:p>
        </p:txBody>
      </p:sp>
      <p:sp>
        <p:nvSpPr>
          <p:cNvPr id="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esentation Title"/>
          <p:cNvSpPr txBox="1"/>
          <p:nvPr>
            <p:ph type="body" sz="quarter" idx="21"/>
          </p:nvPr>
        </p:nvSpPr>
        <p:spPr>
          <a:xfrm>
            <a:off x="768509" y="9159279"/>
            <a:ext cx="5733892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Outline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Outline</a:t>
            </a:r>
          </a:p>
        </p:txBody>
      </p:sp>
      <p:sp>
        <p:nvSpPr>
          <p:cNvPr id="25" name="文字"/>
          <p:cNvSpPr txBox="1"/>
          <p:nvPr>
            <p:ph type="body" sz="quarter" idx="22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3000">
                <a:solidFill>
                  <a:srgbClr val="5A5F5E"/>
                </a:solidFill>
              </a:defRPr>
            </a:pPr>
          </a:p>
        </p:txBody>
      </p:sp>
      <p:sp>
        <p:nvSpPr>
          <p:cNvPr id="26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" name="norm_quant.jpeg" descr="norm_quant.jpeg"/>
          <p:cNvPicPr>
            <a:picLocks noChangeAspect="1"/>
          </p:cNvPicPr>
          <p:nvPr/>
        </p:nvPicPr>
        <p:blipFill>
          <a:blip r:embed="rId2">
            <a:extLst/>
          </a:blip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fill="norm" stroke="1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" name="幻燈片編號"/>
          <p:cNvSpPr txBox="1"/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" name="Section Title"/>
          <p:cNvSpPr txBox="1"/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38" name="Slide Title"/>
          <p:cNvSpPr txBox="1"/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9" name="文字"/>
          <p:cNvSpPr txBox="1"/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</a:p>
        </p:txBody>
      </p:sp>
      <p:sp>
        <p:nvSpPr>
          <p:cNvPr id="40" name="Title"/>
          <p:cNvSpPr txBox="1"/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" name="norm_quant.jpeg" descr="norm_quant.jpeg"/>
          <p:cNvPicPr>
            <a:picLocks noChangeAspect="1"/>
          </p:cNvPicPr>
          <p:nvPr/>
        </p:nvPicPr>
        <p:blipFill>
          <a:blip r:embed="rId2">
            <a:extLst/>
          </a:blip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fill="norm" stroke="1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02" y="370369"/>
            <a:ext cx="2121850" cy="205807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5" name="內文層級一…"/>
          <p:cNvSpPr txBox="1"/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/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fontScale="100000" lnSpcReduction="0"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p, Food, &amp; Smiles…"/>
          <p:cNvSpPr txBox="1"/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31622">
              <a:defRPr sz="5005"/>
            </a:pPr>
            <a:r>
              <a:t>Map, Food, &amp; Smiles</a:t>
            </a:r>
          </a:p>
          <a:p>
            <a:pPr defTabSz="531622">
              <a:defRPr sz="5005"/>
            </a:pPr>
            <a:r>
              <a:t>Huei-Wen Teng, 鄧惠文</a:t>
            </a:r>
          </a:p>
        </p:txBody>
      </p:sp>
      <p:sp>
        <p:nvSpPr>
          <p:cNvPr id="52" name="Your name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53" name="Your affiliation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54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1500"/>
            </a:lvl1pPr>
          </a:lstStyle>
          <a:p>
            <a:pPr/>
            <a:r>
              <a:t>20240419 TEN MFS.key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Maps"/>
          <p:cNvSpPr txBox="1"/>
          <p:nvPr>
            <p:ph type="body" idx="21"/>
          </p:nvPr>
        </p:nvSpPr>
        <p:spPr>
          <a:xfrm>
            <a:off x="742945" y="213147"/>
            <a:ext cx="9502858" cy="399033"/>
          </a:xfrm>
          <a:prstGeom prst="rect">
            <a:avLst/>
          </a:prstGeom>
        </p:spPr>
        <p:txBody>
          <a:bodyPr/>
          <a:lstStyle/>
          <a:p>
            <a:pPr/>
            <a:r>
              <a:t>Maps</a:t>
            </a:r>
          </a:p>
        </p:txBody>
      </p:sp>
      <p:sp>
        <p:nvSpPr>
          <p:cNvPr id="58" name="Title"/>
          <p:cNvSpPr txBox="1"/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</a:t>
            </a:r>
          </a:p>
        </p:txBody>
      </p:sp>
      <p:pic>
        <p:nvPicPr>
          <p:cNvPr id="5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6298" y="1059752"/>
            <a:ext cx="1970876" cy="19646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" name="群組"/>
          <p:cNvGrpSpPr/>
          <p:nvPr/>
        </p:nvGrpSpPr>
        <p:grpSpPr>
          <a:xfrm>
            <a:off x="418490" y="3199173"/>
            <a:ext cx="3048001" cy="2182435"/>
            <a:chOff x="0" y="0"/>
            <a:chExt cx="3048000" cy="2182433"/>
          </a:xfrm>
        </p:grpSpPr>
        <p:sp>
          <p:nvSpPr>
            <p:cNvPr id="60" name="1994-1997: TFG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1994-1997: TFG</a:t>
              </a:r>
            </a:p>
          </p:txBody>
        </p:sp>
        <p:pic>
          <p:nvPicPr>
            <p:cNvPr id="61" name="貼上的影片.png" descr="貼上的影片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00" y="495300"/>
              <a:ext cx="3010001" cy="16871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" name="群組"/>
          <p:cNvGrpSpPr/>
          <p:nvPr/>
        </p:nvGrpSpPr>
        <p:grpSpPr>
          <a:xfrm>
            <a:off x="358722" y="5917263"/>
            <a:ext cx="3048001" cy="2584178"/>
            <a:chOff x="0" y="0"/>
            <a:chExt cx="3048000" cy="2584177"/>
          </a:xfrm>
        </p:grpSpPr>
        <p:sp>
          <p:nvSpPr>
            <p:cNvPr id="63" name="1997-2001 math, 2002-2004 finance: NTU"/>
            <p:cNvSpPr/>
            <p:nvPr/>
          </p:nvSpPr>
          <p:spPr>
            <a:xfrm>
              <a:off x="0" y="0"/>
              <a:ext cx="3048001" cy="6858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1997-2001 math, 2002-2004 finance: NTU</a:t>
              </a:r>
            </a:p>
          </p:txBody>
        </p:sp>
        <p:pic>
          <p:nvPicPr>
            <p:cNvPr id="64" name="貼上的影片.png" descr="貼上的影片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08942" y="787400"/>
              <a:ext cx="2829925" cy="1796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8" name="群組"/>
          <p:cNvGrpSpPr/>
          <p:nvPr/>
        </p:nvGrpSpPr>
        <p:grpSpPr>
          <a:xfrm>
            <a:off x="8727985" y="5662228"/>
            <a:ext cx="3315080" cy="2995711"/>
            <a:chOff x="0" y="0"/>
            <a:chExt cx="3315079" cy="2995710"/>
          </a:xfrm>
        </p:grpSpPr>
        <p:sp>
          <p:nvSpPr>
            <p:cNvPr id="66" name="2017-present: NYCU"/>
            <p:cNvSpPr/>
            <p:nvPr/>
          </p:nvSpPr>
          <p:spPr>
            <a:xfrm>
              <a:off x="0" y="0"/>
              <a:ext cx="3315080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2017-present: NYCU</a:t>
              </a:r>
            </a:p>
          </p:txBody>
        </p:sp>
        <p:pic>
          <p:nvPicPr>
            <p:cNvPr id="67" name="貼上的影片.png" descr="貼上的影片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495300"/>
              <a:ext cx="3315080" cy="2500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" name="群組"/>
          <p:cNvGrpSpPr/>
          <p:nvPr/>
        </p:nvGrpSpPr>
        <p:grpSpPr>
          <a:xfrm>
            <a:off x="217194" y="786982"/>
            <a:ext cx="3048001" cy="2237389"/>
            <a:chOff x="0" y="0"/>
            <a:chExt cx="3048000" cy="2237387"/>
          </a:xfrm>
        </p:grpSpPr>
        <p:sp>
          <p:nvSpPr>
            <p:cNvPr id="69" name="1979: Taoyuan, TW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1979: Taoyuan, TW</a:t>
              </a:r>
            </a:p>
          </p:txBody>
        </p:sp>
        <p:pic>
          <p:nvPicPr>
            <p:cNvPr id="70" name="貼上的影片.png" descr="貼上的影片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819" y="495300"/>
              <a:ext cx="2586363" cy="1742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"/>
          <p:cNvGrpSpPr/>
          <p:nvPr/>
        </p:nvGrpSpPr>
        <p:grpSpPr>
          <a:xfrm>
            <a:off x="8769799" y="2495650"/>
            <a:ext cx="3274792" cy="2995711"/>
            <a:chOff x="0" y="0"/>
            <a:chExt cx="3274790" cy="2995710"/>
          </a:xfrm>
        </p:grpSpPr>
        <p:sp>
          <p:nvSpPr>
            <p:cNvPr id="72" name="2010-2017: NCU"/>
            <p:cNvSpPr/>
            <p:nvPr/>
          </p:nvSpPr>
          <p:spPr>
            <a:xfrm>
              <a:off x="0" y="0"/>
              <a:ext cx="327479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2010-2017: NCU</a:t>
              </a:r>
            </a:p>
          </p:txBody>
        </p:sp>
        <p:pic>
          <p:nvPicPr>
            <p:cNvPr id="73" name="貼上的影片.png" descr="貼上的影片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495300"/>
              <a:ext cx="3274791" cy="2500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9" name="群組"/>
          <p:cNvGrpSpPr/>
          <p:nvPr/>
        </p:nvGrpSpPr>
        <p:grpSpPr>
          <a:xfrm>
            <a:off x="5769988" y="875607"/>
            <a:ext cx="3048001" cy="2603081"/>
            <a:chOff x="0" y="0"/>
            <a:chExt cx="3048000" cy="2603080"/>
          </a:xfrm>
        </p:grpSpPr>
        <p:sp>
          <p:nvSpPr>
            <p:cNvPr id="75" name="2005-2010: Beaver Stadium, PSU, PA, USA"/>
            <p:cNvSpPr/>
            <p:nvPr/>
          </p:nvSpPr>
          <p:spPr>
            <a:xfrm>
              <a:off x="0" y="0"/>
              <a:ext cx="3048001" cy="6858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2005-2010: Beaver Stadium, PSU, PA, USA</a:t>
              </a:r>
            </a:p>
          </p:txBody>
        </p:sp>
        <p:grpSp>
          <p:nvGrpSpPr>
            <p:cNvPr id="78" name="貼上的影片.png"/>
            <p:cNvGrpSpPr/>
            <p:nvPr/>
          </p:nvGrpSpPr>
          <p:grpSpPr>
            <a:xfrm>
              <a:off x="182374" y="787400"/>
              <a:ext cx="2683252" cy="1815681"/>
              <a:chOff x="0" y="0"/>
              <a:chExt cx="2683250" cy="1815680"/>
            </a:xfrm>
          </p:grpSpPr>
          <p:pic>
            <p:nvPicPr>
              <p:cNvPr id="77" name="貼上的影片.png" descr="貼上的影片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0800" y="50800"/>
                <a:ext cx="2581651" cy="171408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76" name="貼上的影片.png" descr="貼上的影片.png"/>
              <p:cNvPicPr>
                <a:picLocks noChangeAspect="0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2683251" cy="1815681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4" name="群組"/>
          <p:cNvGrpSpPr/>
          <p:nvPr/>
        </p:nvGrpSpPr>
        <p:grpSpPr>
          <a:xfrm>
            <a:off x="3733395" y="4522077"/>
            <a:ext cx="3048001" cy="2831662"/>
            <a:chOff x="0" y="0"/>
            <a:chExt cx="3048000" cy="2831661"/>
          </a:xfrm>
        </p:grpSpPr>
        <p:sp>
          <p:nvSpPr>
            <p:cNvPr id="80" name="2001 Fall: Linz, Austria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2001 Fall: Linz, Austria</a:t>
              </a:r>
            </a:p>
          </p:txBody>
        </p:sp>
        <p:grpSp>
          <p:nvGrpSpPr>
            <p:cNvPr id="83" name="貼上的影片.png"/>
            <p:cNvGrpSpPr/>
            <p:nvPr/>
          </p:nvGrpSpPr>
          <p:grpSpPr>
            <a:xfrm>
              <a:off x="362951" y="495299"/>
              <a:ext cx="2322098" cy="2336363"/>
              <a:chOff x="0" y="0"/>
              <a:chExt cx="2322096" cy="2336361"/>
            </a:xfrm>
          </p:grpSpPr>
          <p:pic>
            <p:nvPicPr>
              <p:cNvPr id="82" name="貼上的影片.png" descr="貼上的影片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50800" y="50800"/>
                <a:ext cx="2220497" cy="223476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81" name="貼上的影片.png" descr="貼上的影片.png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-1"/>
                <a:ext cx="2322097" cy="2336363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85" name="圓角矩形"/>
          <p:cNvSpPr/>
          <p:nvPr/>
        </p:nvSpPr>
        <p:spPr>
          <a:xfrm>
            <a:off x="3866648" y="1196417"/>
            <a:ext cx="833838" cy="634144"/>
          </a:xfrm>
          <a:prstGeom prst="roundRect">
            <a:avLst>
              <a:gd name="adj" fmla="val 22957"/>
            </a:avLst>
          </a:prstGeom>
          <a:ln w="50800">
            <a:solidFill>
              <a:schemeClr val="accent5">
                <a:hueOff val="-608018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Foo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</a:t>
            </a:r>
          </a:p>
        </p:txBody>
      </p:sp>
      <p:sp>
        <p:nvSpPr>
          <p:cNvPr id="89" name="文字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</a:p>
        </p:txBody>
      </p:sp>
      <p:sp>
        <p:nvSpPr>
          <p:cNvPr id="90" name="Title"/>
          <p:cNvSpPr txBox="1"/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</a:t>
            </a:r>
          </a:p>
        </p:txBody>
      </p:sp>
      <p:grpSp>
        <p:nvGrpSpPr>
          <p:cNvPr id="93" name="群組"/>
          <p:cNvGrpSpPr/>
          <p:nvPr/>
        </p:nvGrpSpPr>
        <p:grpSpPr>
          <a:xfrm>
            <a:off x="4589108" y="3721446"/>
            <a:ext cx="3151983" cy="4663283"/>
            <a:chOff x="0" y="0"/>
            <a:chExt cx="3151981" cy="4663281"/>
          </a:xfrm>
        </p:grpSpPr>
        <p:sp>
          <p:nvSpPr>
            <p:cNvPr id="91" name="Cooking dinner for kids"/>
            <p:cNvSpPr/>
            <p:nvPr/>
          </p:nvSpPr>
          <p:spPr>
            <a:xfrm>
              <a:off x="0" y="0"/>
              <a:ext cx="3151982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Cooking dinner for kids</a:t>
              </a:r>
            </a:p>
          </p:txBody>
        </p:sp>
        <p:pic>
          <p:nvPicPr>
            <p:cNvPr id="92" name="貼上的影片.png" descr="貼上的影片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 flipH="1" rot="10800000">
              <a:off x="0" y="495355"/>
              <a:ext cx="3151931" cy="4167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6" name="貼上的影片.png"/>
          <p:cNvGrpSpPr/>
          <p:nvPr/>
        </p:nvGrpSpPr>
        <p:grpSpPr>
          <a:xfrm>
            <a:off x="8307119" y="4826284"/>
            <a:ext cx="4130963" cy="3502923"/>
            <a:chOff x="0" y="0"/>
            <a:chExt cx="4130962" cy="3502922"/>
          </a:xfrm>
        </p:grpSpPr>
        <p:pic>
          <p:nvPicPr>
            <p:cNvPr id="95" name="貼上的影片.png" descr="貼上的影片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768" t="0" r="12639" b="0"/>
            <a:stretch>
              <a:fillRect/>
            </a:stretch>
          </p:blipFill>
          <p:spPr>
            <a:xfrm>
              <a:off x="50800" y="50800"/>
              <a:ext cx="4029363" cy="34013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4" name="貼上的影片.png" descr="貼上的影片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130963" cy="3502924"/>
            </a:xfrm>
            <a:prstGeom prst="rect">
              <a:avLst/>
            </a:prstGeom>
            <a:effectLst/>
          </p:spPr>
        </p:pic>
      </p:grpSp>
      <p:pic>
        <p:nvPicPr>
          <p:cNvPr id="97" name="貼上的影片.png" descr="貼上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4118" y="912484"/>
            <a:ext cx="3915299" cy="341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貼上的影片.png" descr="貼上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07494" y="921129"/>
            <a:ext cx="2514522" cy="25337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群組"/>
          <p:cNvGrpSpPr/>
          <p:nvPr/>
        </p:nvGrpSpPr>
        <p:grpSpPr>
          <a:xfrm>
            <a:off x="2958350" y="527801"/>
            <a:ext cx="3048002" cy="1643015"/>
            <a:chOff x="0" y="0"/>
            <a:chExt cx="3048000" cy="1643013"/>
          </a:xfrm>
        </p:grpSpPr>
        <p:sp>
          <p:nvSpPr>
            <p:cNvPr id="99" name="Woopie Pie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Woopie Pie</a:t>
              </a:r>
            </a:p>
          </p:txBody>
        </p:sp>
        <p:pic>
          <p:nvPicPr>
            <p:cNvPr id="100" name="貼上的影片.png" descr="貼上的影片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84429" y="495300"/>
              <a:ext cx="2079142" cy="114771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</p:grpSp>
      <p:pic>
        <p:nvPicPr>
          <p:cNvPr id="102" name="貼上的影片.png" descr="貼上的影片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4099" y="1805645"/>
            <a:ext cx="3151982" cy="270959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Smil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Smiles</a:t>
            </a:r>
          </a:p>
        </p:txBody>
      </p:sp>
      <p:sp>
        <p:nvSpPr>
          <p:cNvPr id="106" name="Title"/>
          <p:cNvSpPr txBox="1"/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</a:t>
            </a:r>
          </a:p>
        </p:txBody>
      </p:sp>
      <p:grpSp>
        <p:nvGrpSpPr>
          <p:cNvPr id="109" name="群組"/>
          <p:cNvGrpSpPr/>
          <p:nvPr/>
        </p:nvGrpSpPr>
        <p:grpSpPr>
          <a:xfrm>
            <a:off x="4874007" y="510885"/>
            <a:ext cx="4944734" cy="4592163"/>
            <a:chOff x="0" y="0"/>
            <a:chExt cx="4944733" cy="4592161"/>
          </a:xfrm>
        </p:grpSpPr>
        <p:sp>
          <p:nvSpPr>
            <p:cNvPr id="107" name="Camping"/>
            <p:cNvSpPr/>
            <p:nvPr/>
          </p:nvSpPr>
          <p:spPr>
            <a:xfrm>
              <a:off x="0" y="0"/>
              <a:ext cx="4944734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Camping</a:t>
              </a:r>
            </a:p>
          </p:txBody>
        </p:sp>
        <p:pic>
          <p:nvPicPr>
            <p:cNvPr id="108" name="貼上的影片.png" descr="貼上的影片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95300"/>
              <a:ext cx="4944734" cy="40968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2" name="群組"/>
          <p:cNvGrpSpPr/>
          <p:nvPr/>
        </p:nvGrpSpPr>
        <p:grpSpPr>
          <a:xfrm>
            <a:off x="952347" y="370225"/>
            <a:ext cx="3122814" cy="4624724"/>
            <a:chOff x="0" y="0"/>
            <a:chExt cx="3122813" cy="4624722"/>
          </a:xfrm>
        </p:grpSpPr>
        <p:sp>
          <p:nvSpPr>
            <p:cNvPr id="110" name="Sun Moon Lake"/>
            <p:cNvSpPr/>
            <p:nvPr/>
          </p:nvSpPr>
          <p:spPr>
            <a:xfrm>
              <a:off x="0" y="0"/>
              <a:ext cx="3122814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Sun Moon Lake</a:t>
              </a:r>
            </a:p>
          </p:txBody>
        </p:sp>
        <p:pic>
          <p:nvPicPr>
            <p:cNvPr id="111" name="貼上的影片.png" descr="貼上的影片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95300"/>
              <a:ext cx="3122814" cy="4129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5" name="群組"/>
          <p:cNvGrpSpPr/>
          <p:nvPr/>
        </p:nvGrpSpPr>
        <p:grpSpPr>
          <a:xfrm>
            <a:off x="439800" y="5346398"/>
            <a:ext cx="5619469" cy="3692585"/>
            <a:chOff x="0" y="0"/>
            <a:chExt cx="5619468" cy="3692583"/>
          </a:xfrm>
        </p:grpSpPr>
        <p:sp>
          <p:nvSpPr>
            <p:cNvPr id="113" name="Human evolution"/>
            <p:cNvSpPr/>
            <p:nvPr/>
          </p:nvSpPr>
          <p:spPr>
            <a:xfrm>
              <a:off x="0" y="0"/>
              <a:ext cx="5619469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Human evolution</a:t>
              </a:r>
            </a:p>
          </p:txBody>
        </p:sp>
        <p:pic>
          <p:nvPicPr>
            <p:cNvPr id="114" name="貼上的影片.png" descr="貼上的影片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95300"/>
              <a:ext cx="5619469" cy="319728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</p:grpSp>
      <p:grpSp>
        <p:nvGrpSpPr>
          <p:cNvPr id="118" name="群組"/>
          <p:cNvGrpSpPr/>
          <p:nvPr/>
        </p:nvGrpSpPr>
        <p:grpSpPr>
          <a:xfrm>
            <a:off x="6439764" y="5098396"/>
            <a:ext cx="4648107" cy="3984684"/>
            <a:chOff x="0" y="0"/>
            <a:chExt cx="4648106" cy="3984683"/>
          </a:xfrm>
        </p:grpSpPr>
        <p:sp>
          <p:nvSpPr>
            <p:cNvPr id="116" name="Investment"/>
            <p:cNvSpPr/>
            <p:nvPr/>
          </p:nvSpPr>
          <p:spPr>
            <a:xfrm>
              <a:off x="0" y="0"/>
              <a:ext cx="4648107" cy="6858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  <a:p>
              <a: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t>Investment</a:t>
              </a:r>
            </a:p>
          </p:txBody>
        </p:sp>
        <p:pic>
          <p:nvPicPr>
            <p:cNvPr id="117" name="貼上的影片.png" descr="貼上的影片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787400"/>
              <a:ext cx="4648107" cy="3197284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p, Food, Smiles…"/>
          <p:cNvSpPr txBox="1"/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72516">
              <a:defRPr sz="5390"/>
            </a:pPr>
            <a:r>
              <a:t>Map, Food, Smiles</a:t>
            </a:r>
          </a:p>
          <a:p>
            <a:pPr defTabSz="572516">
              <a:defRPr sz="5390"/>
            </a:pPr>
            <a:r>
              <a:t>T2</a:t>
            </a:r>
          </a:p>
        </p:txBody>
      </p:sp>
      <p:sp>
        <p:nvSpPr>
          <p:cNvPr id="121" name="Your name"/>
          <p:cNvSpPr/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22" name="Your affiliation"/>
          <p:cNvSpPr/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23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1500"/>
            </a:lvl1pPr>
          </a:lstStyle>
          <a:p>
            <a:pPr/>
            <a:r>
              <a:t>20240419 TEN MFS.key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500" u="none" kumimoji="0" normalizeH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500" u="none" kumimoji="0" normalizeH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500" u="none" kumimoji="0" normalizeH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500" u="none" kumimoji="0" normalizeH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